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9801225" cy="143573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C785"/>
    <a:srgbClr val="C60C30"/>
    <a:srgbClr val="6E7645"/>
    <a:srgbClr val="51626F"/>
    <a:srgbClr val="0098C3"/>
    <a:srgbClr val="6A4061"/>
    <a:srgbClr val="949D9E"/>
    <a:srgbClr val="9B6E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146" autoAdjust="0"/>
  </p:normalViewPr>
  <p:slideViewPr>
    <p:cSldViewPr>
      <p:cViewPr varScale="1">
        <p:scale>
          <a:sx n="97" d="100"/>
          <a:sy n="97" d="100"/>
        </p:scale>
        <p:origin x="-3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46563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51488" y="0"/>
            <a:ext cx="4248150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1AC3F90-769E-4335-B13C-2043F2A079A7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11275" y="1076325"/>
            <a:ext cx="7178675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488" y="6819900"/>
            <a:ext cx="7842250" cy="6461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246563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51488" y="13636625"/>
            <a:ext cx="4248150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71455FF-6F33-41FF-B999-DE2E7E5C61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F331BA-F5E0-4078-B131-117C6C5483C6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5B0FC-49A4-447D-8A9A-18BC9B18F935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EE795-365D-42E6-A0FE-292FE55224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D7BB5-004A-429F-A98F-649167F54BDB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6DC90-95D1-4924-8007-413B9D53BD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D8D26-657B-46DB-AE20-93AA61F15EAF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8AFC4-0CEF-48B8-AA22-E18A115967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FA10-E3EC-4175-9E86-B290D8433A35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A7741-FAB8-4806-A2EE-A60D34A77E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7625A-482D-4B44-B126-986BD12DF306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EC102-629F-44BD-B275-5DB42753B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66E5E-40B8-4806-B4FF-A12435779954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CFFBA-7700-482B-8F4F-6504BE6289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E0DA4-3C62-40A6-B84D-96C73F53EB24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BCE5B-2307-48F6-AE9D-20AF7D8E83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51D3F-D196-4A3C-AC66-9C9F7574449C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41BBB-DE30-4372-8FF4-C7DFD1CA74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C4660-0B1B-4FC0-8414-B3448D1DA34A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DB388-B322-4B28-82D5-0CB0F8EBE0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69840-64F0-45E3-B452-3E6A45508406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612A4-5A73-450E-8BDE-E2465FD200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551BF-24C9-467D-9711-162118D9C78F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FDB58-34DA-455E-982B-84C0AD2933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164DB4-9661-409D-9056-5F4D21BD8C37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D6491D-E70E-4BB3-80B3-65BF865003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-500063" y="0"/>
            <a:ext cx="6786563" cy="1155700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rgbClr val="A3A86B"/>
                </a:solidFill>
                <a:latin typeface="Georgia" pitchFamily="18" charset="0"/>
              </a:rPr>
              <a:t>Forensic Psychologists</a:t>
            </a:r>
            <a:endParaRPr lang="en-GB" sz="4000" smtClean="0">
              <a:solidFill>
                <a:srgbClr val="949D9E"/>
              </a:solidFill>
              <a:latin typeface="Georgia" pitchFamily="18" charset="0"/>
            </a:endParaRPr>
          </a:p>
        </p:txBody>
      </p:sp>
      <p:pic>
        <p:nvPicPr>
          <p:cNvPr id="18434" name="Content Placeholder 5" descr="black_trans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260350"/>
            <a:ext cx="216058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9" descr="magnifying glass blank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928688"/>
            <a:ext cx="9144000" cy="592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468313" y="1484313"/>
            <a:ext cx="3636962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6A4061"/>
                </a:solidFill>
              </a:rPr>
              <a:t>What would I do?</a:t>
            </a:r>
          </a:p>
          <a:p>
            <a:pPr>
              <a:spcBef>
                <a:spcPct val="50000"/>
              </a:spcBef>
            </a:pPr>
            <a:r>
              <a:rPr lang="en-GB" b="0"/>
              <a:t>Consider psychological problems involved with criminal behaviour and develop intervention programmes.</a:t>
            </a:r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971550" y="2708275"/>
            <a:ext cx="3170238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0"/>
              <a:t>Assisting police in crime analysis.</a:t>
            </a:r>
          </a:p>
          <a:p>
            <a:pPr>
              <a:spcBef>
                <a:spcPct val="50000"/>
              </a:spcBef>
            </a:pPr>
            <a:endParaRPr lang="en-GB" b="0"/>
          </a:p>
        </p:txBody>
      </p:sp>
      <p:sp>
        <p:nvSpPr>
          <p:cNvPr id="18438" name="Text Box 11"/>
          <p:cNvSpPr txBox="1">
            <a:spLocks noChangeArrowheads="1"/>
          </p:cNvSpPr>
          <p:nvPr/>
        </p:nvSpPr>
        <p:spPr bwMode="auto">
          <a:xfrm>
            <a:off x="1763713" y="3213100"/>
            <a:ext cx="2714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0"/>
              <a:t>Present evidence in court.</a:t>
            </a:r>
          </a:p>
        </p:txBody>
      </p:sp>
      <p:sp>
        <p:nvSpPr>
          <p:cNvPr id="18440" name="Text Box 13"/>
          <p:cNvSpPr txBox="1">
            <a:spLocks noChangeArrowheads="1"/>
          </p:cNvSpPr>
          <p:nvPr/>
        </p:nvSpPr>
        <p:spPr bwMode="auto">
          <a:xfrm>
            <a:off x="142844" y="5500702"/>
            <a:ext cx="81788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6A4061"/>
                </a:solidFill>
              </a:rPr>
              <a:t>Where can I obtain relevant experience?</a:t>
            </a:r>
          </a:p>
          <a:p>
            <a:pPr>
              <a:spcBef>
                <a:spcPct val="50000"/>
              </a:spcBef>
            </a:pPr>
            <a:r>
              <a:rPr lang="en-GB" b="0" dirty="0"/>
              <a:t>Working with youth offenders or disadvantaged children who are at risk of offending. </a:t>
            </a:r>
            <a:br>
              <a:rPr lang="en-GB" b="0" dirty="0"/>
            </a:br>
            <a:r>
              <a:rPr lang="en-GB" b="0" dirty="0"/>
              <a:t>e.g., Catch22, Solent Mind Appropriate Adult Scheme</a:t>
            </a:r>
          </a:p>
          <a:p>
            <a:pPr>
              <a:spcBef>
                <a:spcPct val="50000"/>
              </a:spcBef>
            </a:pPr>
            <a:endParaRPr lang="en-GB" sz="1300" b="0" dirty="0"/>
          </a:p>
          <a:p>
            <a:pPr>
              <a:spcBef>
                <a:spcPct val="50000"/>
              </a:spcBef>
            </a:pPr>
            <a:endParaRPr lang="en-GB" sz="1300" b="0" dirty="0"/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214313" y="4357688"/>
            <a:ext cx="4859337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GB" sz="1800">
                <a:solidFill>
                  <a:srgbClr val="6A4061"/>
                </a:solidFill>
              </a:rPr>
              <a:t>How do I become one?</a:t>
            </a:r>
          </a:p>
          <a:p>
            <a:pPr marL="342900" indent="-342900">
              <a:spcBef>
                <a:spcPct val="50000"/>
              </a:spcBef>
            </a:pPr>
            <a:r>
              <a:rPr lang="en-GB" b="0"/>
              <a:t>At least an upper second class degree</a:t>
            </a:r>
          </a:p>
          <a:p>
            <a:pPr marL="342900" indent="-342900">
              <a:spcBef>
                <a:spcPct val="50000"/>
              </a:spcBef>
            </a:pPr>
            <a:r>
              <a:rPr lang="en-GB" b="0"/>
              <a:t>BPS Qualification in Forensic Psychology</a:t>
            </a:r>
          </a:p>
          <a:p>
            <a:pPr marL="342900" indent="-342900">
              <a:spcBef>
                <a:spcPct val="50000"/>
              </a:spcBef>
            </a:pPr>
            <a:endParaRPr lang="en-GB"/>
          </a:p>
          <a:p>
            <a:pPr marL="342900" indent="-342900">
              <a:spcBef>
                <a:spcPct val="50000"/>
              </a:spcBef>
            </a:pPr>
            <a:endParaRPr lang="en-GB" sz="1800" b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7477</TotalTime>
  <Words>70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Forensic Psychologists</vt:lpstr>
    </vt:vector>
  </TitlesOfParts>
  <Company>University of Southampton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Forensic Psychology</dc:title>
  <dc:creator>cb27g09</dc:creator>
  <cp:lastModifiedBy>cb27g09</cp:lastModifiedBy>
  <cp:revision>307</cp:revision>
  <dcterms:created xsi:type="dcterms:W3CDTF">2011-07-19T10:22:12Z</dcterms:created>
  <dcterms:modified xsi:type="dcterms:W3CDTF">2011-08-26T09:33:41Z</dcterms:modified>
</cp:coreProperties>
</file>